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3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342CEA3-3058-4D43-AE35-B3DA76CB4003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342CEA3-3058-4D43-AE35-B3DA76CB4003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342CEA3-3058-4D43-AE35-B3DA76CB4003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ΣΧΟΛΙΚΗ ΔΙΑΜΕΣΟΛΑΒΗΣΗ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4</a:t>
            </a:r>
            <a:r>
              <a:rPr lang="el-GR" baseline="30000" dirty="0" smtClean="0"/>
              <a:t>Ο</a:t>
            </a:r>
            <a:r>
              <a:rPr lang="el-GR" dirty="0" smtClean="0"/>
              <a:t> ΔΗΜΟΤΙΚΟ ΣΧΟΛΕΙΟ ΧΙΟΥ</a:t>
            </a:r>
          </a:p>
          <a:p>
            <a:r>
              <a:rPr lang="el-GR" dirty="0" smtClean="0"/>
              <a:t>ΣΧΟΛΙΚΟ ΕΤΟΣ 2022-2023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Διαμεσολάβηση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342902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929190" y="1857365"/>
            <a:ext cx="3357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Οι τρεις </a:t>
            </a:r>
            <a:r>
              <a:rPr lang="el-GR" sz="2400" dirty="0" smtClean="0"/>
              <a:t>διαμεσολαβητές/</a:t>
            </a:r>
            <a:r>
              <a:rPr lang="el-GR" sz="2400" dirty="0" err="1" smtClean="0"/>
              <a:t>τριες</a:t>
            </a:r>
            <a:r>
              <a:rPr lang="el-GR" sz="2400" dirty="0" smtClean="0"/>
              <a:t> </a:t>
            </a:r>
            <a:r>
              <a:rPr lang="el-GR" sz="2400" dirty="0" smtClean="0"/>
              <a:t>και τα κορίτσια που συζητούσαν τη διαφωνία τους!</a:t>
            </a:r>
            <a:endParaRPr lang="el-G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 smtClean="0"/>
              <a:t> Διαμεσολάβηση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2665814" cy="355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929058" y="1785926"/>
            <a:ext cx="42148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Η ίδια επιτροπή με τρία κορίτσια, δύο εκ των οποίων είχαν ζητήσει ξανά τη βοήθεια των συμμαθητών τους. </a:t>
            </a:r>
            <a:endParaRPr lang="el-GR" sz="2400" dirty="0" smtClean="0"/>
          </a:p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Διαπίστωσαν </a:t>
            </a:r>
            <a:r>
              <a:rPr lang="el-GR" sz="2400" dirty="0" smtClean="0"/>
              <a:t>ότι αφού κατέληξαν σε συμφωνία την προηγούμενη φορά, θα έβρισκαν και τώρα λύση στο </a:t>
            </a:r>
            <a:r>
              <a:rPr lang="el-GR" sz="2400" dirty="0" smtClean="0"/>
              <a:t>πρόβλημά </a:t>
            </a:r>
            <a:r>
              <a:rPr lang="el-GR" sz="2400" dirty="0" smtClean="0"/>
              <a:t>τους!  </a:t>
            </a:r>
            <a:endParaRPr lang="el-G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 smtClean="0"/>
              <a:t> Διαμεσολάβηση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3394472" cy="45259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214810" y="1785926"/>
            <a:ext cx="38576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4000" dirty="0" smtClean="0"/>
              <a:t>Διαμεσολάβηση ανάμεσα </a:t>
            </a:r>
            <a:r>
              <a:rPr lang="el-GR" sz="4000" dirty="0" smtClean="0"/>
              <a:t>σ’ </a:t>
            </a:r>
            <a:r>
              <a:rPr lang="el-GR" sz="4000" dirty="0" smtClean="0"/>
              <a:t>ένα αγόρι και ένα κορίτσι της ίδιας τάξης.</a:t>
            </a:r>
            <a:endParaRPr lang="el-GR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4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 smtClean="0"/>
              <a:t> Διαμεσολάβηση</a:t>
            </a:r>
            <a:endParaRPr lang="el-GR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4786314" y="1571612"/>
            <a:ext cx="36433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/>
              <a:t>Διαμεσολάβηση ανάμεσα σε </a:t>
            </a:r>
            <a:r>
              <a:rPr lang="el-GR" sz="3200" dirty="0" smtClean="0"/>
              <a:t>τρία </a:t>
            </a:r>
            <a:r>
              <a:rPr lang="el-GR" sz="3200" dirty="0" smtClean="0"/>
              <a:t>αγόρια της ίδιας τάξης.</a:t>
            </a:r>
            <a:endParaRPr lang="el-GR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5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 smtClean="0"/>
              <a:t> Διαμεσολάβηση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357686" y="1500174"/>
            <a:ext cx="41434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dirty="0" smtClean="0"/>
              <a:t>Σ΄ αυτή τη διαμεσολάβηση πάνω στο τραπέζι ήταν και η ταμπέλα του σχολείου μας. Σα να </a:t>
            </a:r>
            <a:r>
              <a:rPr lang="el-GR" sz="2800" dirty="0" smtClean="0"/>
              <a:t>ορκίζονταν </a:t>
            </a:r>
            <a:r>
              <a:rPr lang="el-GR" sz="2800" dirty="0" smtClean="0"/>
              <a:t>για το καλό </a:t>
            </a:r>
            <a:r>
              <a:rPr lang="el-GR" sz="2800" dirty="0" smtClean="0"/>
              <a:t>τους τα παιδιά και για το καλό του </a:t>
            </a:r>
            <a:r>
              <a:rPr lang="el-GR" sz="2800" dirty="0" smtClean="0"/>
              <a:t>σχολείου ότι θα έβρισκαν </a:t>
            </a:r>
            <a:r>
              <a:rPr lang="el-GR" sz="2800" dirty="0" smtClean="0"/>
              <a:t>λύση </a:t>
            </a:r>
            <a:r>
              <a:rPr lang="el-GR" sz="2800" dirty="0" smtClean="0"/>
              <a:t>στο πρόβλημά </a:t>
            </a:r>
            <a:r>
              <a:rPr lang="el-GR" sz="2800" dirty="0" smtClean="0"/>
              <a:t>τους και θα την τηρούσαν.</a:t>
            </a:r>
            <a:endParaRPr lang="el-GR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6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 smtClean="0"/>
              <a:t> Διαμεσολάβηση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2215745" cy="29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214423"/>
            <a:ext cx="2686051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928662" y="4500570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/>
              <a:t>Μετά τη διαμεσολάβηση τα παιδιά κατέληξαν σε συμφωνία και την επικύρωσαν υπογράφοντας την!</a:t>
            </a:r>
            <a:endParaRPr lang="el-GR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7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 smtClean="0"/>
              <a:t> Διαμεσολάβηση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929190" y="1571612"/>
            <a:ext cx="34290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Στην τελευταία διαμεσολάβηση η επιτροπή ήταν τετραμελής καθώς η επιθυμία παιδιών  - διαμεσολαβητών ήταν μεγάλη για </a:t>
            </a:r>
            <a:r>
              <a:rPr lang="el-GR" sz="2800" smtClean="0"/>
              <a:t>συμμετοχή </a:t>
            </a:r>
            <a:r>
              <a:rPr lang="el-GR" sz="2800" smtClean="0"/>
              <a:t>γιατί </a:t>
            </a:r>
            <a:r>
              <a:rPr lang="el-GR" sz="2800" dirty="0" smtClean="0"/>
              <a:t>ο αριθμός των συναντήσεων είχε μειωθεί αισθητά.</a:t>
            </a:r>
            <a:endParaRPr lang="el-GR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ΚΑΙ ΘΑ ΣΥΝΕΧΙΣΟΥΜΕ ΚΑΙ ΤΟΥ ΧΡΟΝΟΥ ΜΕ ΝΕΑ ΕΠΙΤΡΟΠΗ, ΠΟΛΛΗ ΟΡΕΞΗ ΚΑΙ ΚΕΦΙ!</a:t>
            </a:r>
          </a:p>
          <a:p>
            <a:r>
              <a:rPr lang="el-GR" dirty="0" smtClean="0"/>
              <a:t>ΜΑΚΑΡΙ ΝΑ ΚΑΤΑΦΕΡΟΥΜΕ ΝΑ ΕΞΑΦΑΝΙΣΟΥΜΕ ΤΙΣ ΔΙΑΦΩΝΙΕΣ ΚΑΙ ΤΙΣ ΣΥΓΚΡΟΥΣΕΙΣ!</a:t>
            </a:r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48</TotalTime>
  <Words>205</Words>
  <PresentationFormat>Προβολή στην οθόνη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Ζωντάνια</vt:lpstr>
      <vt:lpstr>ΣΧΟΛΙΚΗ ΔΙΑΜΕΣΟΛΑΒΗΣΗ</vt:lpstr>
      <vt:lpstr>1η Διαμεσολάβηση</vt:lpstr>
      <vt:lpstr>2η  Διαμεσολάβηση</vt:lpstr>
      <vt:lpstr>3η  Διαμεσολάβηση</vt:lpstr>
      <vt:lpstr>4η  Διαμεσολάβηση</vt:lpstr>
      <vt:lpstr>5η  Διαμεσολάβηση</vt:lpstr>
      <vt:lpstr>6η  Διαμεσολάβηση</vt:lpstr>
      <vt:lpstr>7η  Διαμεσολάβηση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ΣΧΟΛΙΚΗ ΔΙΑΜΕΣΟΛΑΒΗΣΗ</dc:title>
  <dc:creator>User</dc:creator>
  <cp:lastModifiedBy>User</cp:lastModifiedBy>
  <cp:revision>35</cp:revision>
  <dcterms:created xsi:type="dcterms:W3CDTF">2023-05-24T18:03:59Z</dcterms:created>
  <dcterms:modified xsi:type="dcterms:W3CDTF">2023-05-24T19:08:21Z</dcterms:modified>
</cp:coreProperties>
</file>